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7" r:id="rId9"/>
    <p:sldId id="265" r:id="rId10"/>
    <p:sldId id="266" r:id="rId11"/>
    <p:sldId id="268" r:id="rId12"/>
    <p:sldId id="269" r:id="rId13"/>
    <p:sldId id="270" r:id="rId1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3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34" Type="http://schemas.openxmlformats.org/officeDocument/2006/relationships/image" Target="../media/image44.png"/><Relationship Id="rId12" Type="http://schemas.openxmlformats.org/officeDocument/2006/relationships/image" Target="../media/image110.png"/><Relationship Id="rId17" Type="http://schemas.openxmlformats.org/officeDocument/2006/relationships/image" Target="../media/image30.png"/><Relationship Id="rId7" Type="http://schemas.openxmlformats.org/officeDocument/2006/relationships/image" Target="../media/image65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2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15" Type="http://schemas.openxmlformats.org/officeDocument/2006/relationships/image" Target="../media/image28.png"/><Relationship Id="rId23" Type="http://schemas.openxmlformats.org/officeDocument/2006/relationships/image" Target="../media/image220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90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14" Type="http://schemas.openxmlformats.org/officeDocument/2006/relationships/image" Target="../media/image2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05" y="1484993"/>
            <a:ext cx="2724530" cy="2286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7" y="3654272"/>
            <a:ext cx="2160714" cy="48108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335383" y="3474898"/>
            <a:ext cx="1745130" cy="358747"/>
            <a:chOff x="5335383" y="3412565"/>
            <a:chExt cx="1745130" cy="35874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335383" y="3412565"/>
              <a:ext cx="174513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556188" y="3412565"/>
              <a:ext cx="0" cy="3587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91" y="3654272"/>
            <a:ext cx="2160714" cy="48108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540188" y="3116151"/>
            <a:ext cx="0" cy="35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41999" y="2873187"/>
            <a:ext cx="0" cy="6017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19904" y="3174042"/>
            <a:ext cx="0" cy="300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51598" y="2664011"/>
            <a:ext cx="0" cy="810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798233" y="3295524"/>
            <a:ext cx="0" cy="1793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32612" y="2921876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737411" y="2712700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15316" y="298921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47010" y="2503524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693645" y="312364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05" y="5627716"/>
            <a:ext cx="4553585" cy="933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812" y="5656295"/>
            <a:ext cx="428684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81093" y="1512944"/>
            <a:ext cx="4953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err="1"/>
              <a:t>os</a:t>
            </a:r>
            <a:r>
              <a:rPr lang="en-US" altLang="ko-KR" sz="900" dirty="0"/>
              <a:t> RS  : -0.573557, 0.587879, -0.0602987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0.837494, -0.485164, 0.251437</a:t>
            </a:r>
          </a:p>
          <a:p>
            <a:r>
              <a:rPr lang="en-US" altLang="ko-KR" sz="900" dirty="0"/>
              <a:t>up RS   : 0.457029, 0.874127, 0.164397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-0.560903, 0.586759, -0.0469089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0.832759, -0.498197, 0.24148</a:t>
            </a:r>
          </a:p>
          <a:p>
            <a:r>
              <a:rPr lang="en-US" altLang="ko-KR" sz="900" dirty="0"/>
              <a:t>up STG  : 0.469248, 0.866612, 0.169674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-0.573546, 0.587874, -0.0603204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0.837534, -0.485077, 0.251472</a:t>
            </a:r>
          </a:p>
          <a:p>
            <a:r>
              <a:rPr lang="en-US" altLang="ko-KR" sz="900" dirty="0"/>
              <a:t>up RS   : 0.456957, 0.874177, 0.164334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-0.560922, 0.586742, -0.0469297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0.832636, -0.49845, 0.241382</a:t>
            </a:r>
          </a:p>
          <a:p>
            <a:r>
              <a:rPr lang="en-US" altLang="ko-KR" sz="900" dirty="0"/>
              <a:t>up STG  : 0.469506, 0.866467, 0.169702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-0.573566, 0.587862, -0.0603403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0.837415, -0.485332, 0.251374</a:t>
            </a:r>
          </a:p>
          <a:p>
            <a:r>
              <a:rPr lang="en-US" altLang="ko-KR" sz="900" dirty="0"/>
              <a:t>up RS   : 0.457217, 0.874035, 0.164363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-0.560901, 0.586754, -0.0469136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0.832736, -0.498234, 0.241484</a:t>
            </a:r>
          </a:p>
          <a:p>
            <a:r>
              <a:rPr lang="en-US" altLang="ko-KR" sz="900" dirty="0"/>
              <a:t>up STG  : 0.469298, 0.866592, 0.169637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-0.573544, 0.58787, -0.0603251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0.837511, -0.485114, 0.251475</a:t>
            </a:r>
          </a:p>
          <a:p>
            <a:r>
              <a:rPr lang="en-US" altLang="ko-KR" sz="900" dirty="0"/>
              <a:t>up RS   : 0.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440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9" y="165922"/>
            <a:ext cx="4948780" cy="3716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9" y="4753416"/>
            <a:ext cx="3174916" cy="2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" y="1495155"/>
            <a:ext cx="977401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" y="456785"/>
            <a:ext cx="9478698" cy="59444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71" y="2204866"/>
            <a:ext cx="29150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9156</TotalTime>
  <Words>330</Words>
  <Application>Microsoft Office PowerPoint</Application>
  <PresentationFormat>A4 용지(210x297mm)</PresentationFormat>
  <Paragraphs>61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58</cp:revision>
  <cp:lastPrinted>2020-07-05T23:49:49Z</cp:lastPrinted>
  <dcterms:created xsi:type="dcterms:W3CDTF">2020-07-05T23:44:58Z</dcterms:created>
  <dcterms:modified xsi:type="dcterms:W3CDTF">2020-08-18T04:47:06Z</dcterms:modified>
</cp:coreProperties>
</file>